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4" r:id="rId4"/>
    <p:sldId id="265" r:id="rId5"/>
    <p:sldId id="266" r:id="rId6"/>
    <p:sldId id="258" r:id="rId7"/>
    <p:sldId id="259" r:id="rId8"/>
    <p:sldId id="262" r:id="rId9"/>
    <p:sldId id="267" r:id="rId10"/>
    <p:sldId id="269" r:id="rId11"/>
    <p:sldId id="271" r:id="rId12"/>
    <p:sldId id="263" r:id="rId13"/>
    <p:sldId id="268" r:id="rId14"/>
    <p:sldId id="270" r:id="rId15"/>
    <p:sldId id="272" r:id="rId16"/>
    <p:sldId id="260" r:id="rId17"/>
    <p:sldId id="26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66"/>
    <p:restoredTop sz="94696"/>
  </p:normalViewPr>
  <p:slideViewPr>
    <p:cSldViewPr snapToGrid="0" snapToObjects="1">
      <p:cViewPr>
        <p:scale>
          <a:sx n="110" d="100"/>
          <a:sy n="110" d="100"/>
        </p:scale>
        <p:origin x="-640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A40031-8EE9-A346-B669-4EB77CADB3C8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F1D43-CAD7-C340-8AFD-CD66585CB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6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2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87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22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2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068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157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6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39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65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689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03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65993-0B7F-9B4C-A7EA-DF2D38037EB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067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emf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emf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Relationship Id="rId11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327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3426013" y="821803"/>
            <a:ext cx="2984173" cy="61244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5911054" y="4149022"/>
            <a:ext cx="328" cy="376592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7961"/>
          <a:stretch/>
        </p:blipFill>
        <p:spPr>
          <a:xfrm>
            <a:off x="4139921" y="3571948"/>
            <a:ext cx="631065" cy="490742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4282"/>
          <a:stretch/>
        </p:blipFill>
        <p:spPr>
          <a:xfrm>
            <a:off x="3790710" y="3571948"/>
            <a:ext cx="296215" cy="479088"/>
          </a:xfrm>
          <a:prstGeom prst="rect">
            <a:avLst/>
          </a:prstGeom>
          <a:noFill/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3150"/>
          <a:stretch/>
        </p:blipFill>
        <p:spPr>
          <a:xfrm>
            <a:off x="5100979" y="3571948"/>
            <a:ext cx="386366" cy="554500"/>
          </a:xfrm>
          <a:prstGeom prst="rect">
            <a:avLst/>
          </a:prstGeom>
          <a:noFill/>
        </p:spPr>
      </p:pic>
      <p:cxnSp>
        <p:nvCxnSpPr>
          <p:cNvPr id="4" name="Straight Connector 3"/>
          <p:cNvCxnSpPr/>
          <p:nvPr/>
        </p:nvCxnSpPr>
        <p:spPr>
          <a:xfrm>
            <a:off x="3650782" y="3537893"/>
            <a:ext cx="576072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290862" y="3537893"/>
            <a:ext cx="329184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676942" y="3537893"/>
            <a:ext cx="1234440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3809928" y="4126448"/>
            <a:ext cx="109011" cy="423471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55453" y="4126448"/>
            <a:ext cx="6576" cy="423471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9" idx="2"/>
          </p:cNvCxnSpPr>
          <p:nvPr/>
        </p:nvCxnSpPr>
        <p:spPr>
          <a:xfrm flipH="1">
            <a:off x="5019306" y="4126448"/>
            <a:ext cx="274856" cy="423471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502" y="954912"/>
            <a:ext cx="2560320" cy="2560320"/>
          </a:xfrm>
          <a:prstGeom prst="rect">
            <a:avLst/>
          </a:prstGeom>
          <a:noFill/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9" t="12222" r="25585" b="74050"/>
          <a:stretch/>
        </p:blipFill>
        <p:spPr>
          <a:xfrm>
            <a:off x="3426013" y="4549919"/>
            <a:ext cx="2593298" cy="941500"/>
          </a:xfrm>
          <a:prstGeom prst="rect">
            <a:avLst/>
          </a:prstGeom>
          <a:noFill/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938" y="6033118"/>
            <a:ext cx="1828800" cy="914400"/>
          </a:xfrm>
          <a:prstGeom prst="rect">
            <a:avLst/>
          </a:prstGeom>
          <a:noFill/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1" t="84883" r="79414" b="10144"/>
          <a:stretch/>
        </p:blipFill>
        <p:spPr>
          <a:xfrm>
            <a:off x="3800870" y="6330099"/>
            <a:ext cx="228825" cy="182880"/>
          </a:xfrm>
          <a:prstGeom prst="rect">
            <a:avLst/>
          </a:prstGeom>
          <a:noFill/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6487"/>
          <a:stretch/>
        </p:blipFill>
        <p:spPr>
          <a:xfrm>
            <a:off x="3796637" y="6568397"/>
            <a:ext cx="216970" cy="182880"/>
          </a:xfrm>
          <a:prstGeom prst="rect">
            <a:avLst/>
          </a:prstGeom>
          <a:noFill/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911" b="66295"/>
          <a:stretch/>
        </p:blipFill>
        <p:spPr>
          <a:xfrm>
            <a:off x="3827351" y="6089402"/>
            <a:ext cx="155542" cy="182880"/>
          </a:xfrm>
          <a:prstGeom prst="rect">
            <a:avLst/>
          </a:prstGeom>
          <a:noFill/>
        </p:spPr>
      </p:pic>
      <p:cxnSp>
        <p:nvCxnSpPr>
          <p:cNvPr id="95" name="Straight Arrow Connector 94"/>
          <p:cNvCxnSpPr/>
          <p:nvPr/>
        </p:nvCxnSpPr>
        <p:spPr>
          <a:xfrm>
            <a:off x="4863584" y="5594849"/>
            <a:ext cx="0" cy="457200"/>
          </a:xfrm>
          <a:prstGeom prst="straightConnector1">
            <a:avLst/>
          </a:prstGeom>
          <a:noFill/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245049" y="3823067"/>
            <a:ext cx="134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admixture</a:t>
            </a:r>
            <a:endParaRPr lang="en-US" sz="1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6010076" y="2708998"/>
            <a:ext cx="400110" cy="1064871"/>
            <a:chOff x="6000841" y="2708998"/>
            <a:chExt cx="400110" cy="1064871"/>
          </a:xfrm>
        </p:grpSpPr>
        <p:cxnSp>
          <p:nvCxnSpPr>
            <p:cNvPr id="79" name="Straight Connector 78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B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010076" y="1871611"/>
            <a:ext cx="400110" cy="1064871"/>
            <a:chOff x="6000841" y="2650041"/>
            <a:chExt cx="400110" cy="1064871"/>
          </a:xfrm>
        </p:grpSpPr>
        <p:cxnSp>
          <p:nvCxnSpPr>
            <p:cNvPr id="40" name="Straight Connector 39"/>
            <p:cNvCxnSpPr/>
            <p:nvPr/>
          </p:nvCxnSpPr>
          <p:spPr>
            <a:xfrm flipV="1">
              <a:off x="6005612" y="2679557"/>
              <a:ext cx="0" cy="100584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 rot="5400000">
              <a:off x="5668460" y="2982422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Cytotoxic T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010076" y="1037916"/>
            <a:ext cx="400110" cy="1064871"/>
            <a:chOff x="6000841" y="2708998"/>
            <a:chExt cx="400110" cy="1064871"/>
          </a:xfrm>
        </p:grpSpPr>
        <p:cxnSp>
          <p:nvCxnSpPr>
            <p:cNvPr id="45" name="Straight Connector 44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NK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30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1442850" y="821803"/>
            <a:ext cx="9356329" cy="61244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5980832" y="4149022"/>
            <a:ext cx="4998" cy="413552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2068677" y="4181866"/>
            <a:ext cx="446460" cy="393359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847645" y="4179288"/>
            <a:ext cx="548960" cy="407591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3031773" y="4179288"/>
            <a:ext cx="343103" cy="383286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9" t="12222" r="25585" b="74050"/>
          <a:stretch/>
        </p:blipFill>
        <p:spPr>
          <a:xfrm>
            <a:off x="1442851" y="4586879"/>
            <a:ext cx="4734635" cy="1718915"/>
          </a:xfrm>
          <a:prstGeom prst="rect">
            <a:avLst/>
          </a:prstGeom>
          <a:noFill/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915" y="4325446"/>
            <a:ext cx="3247884" cy="1623942"/>
          </a:xfrm>
          <a:prstGeom prst="rect">
            <a:avLst/>
          </a:prstGeom>
          <a:noFill/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1" t="84883" r="79414" b="10144"/>
          <a:stretch/>
        </p:blipFill>
        <p:spPr>
          <a:xfrm>
            <a:off x="6918408" y="4855347"/>
            <a:ext cx="457650" cy="365760"/>
          </a:xfrm>
          <a:prstGeom prst="rect">
            <a:avLst/>
          </a:prstGeom>
          <a:noFill/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6487"/>
          <a:stretch/>
        </p:blipFill>
        <p:spPr>
          <a:xfrm>
            <a:off x="6930263" y="5289397"/>
            <a:ext cx="433940" cy="365760"/>
          </a:xfrm>
          <a:prstGeom prst="rect">
            <a:avLst/>
          </a:prstGeom>
          <a:noFill/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911" b="66295"/>
          <a:stretch/>
        </p:blipFill>
        <p:spPr>
          <a:xfrm>
            <a:off x="6991691" y="4416530"/>
            <a:ext cx="311084" cy="365760"/>
          </a:xfrm>
          <a:prstGeom prst="rect">
            <a:avLst/>
          </a:prstGeom>
          <a:noFill/>
        </p:spPr>
      </p:pic>
      <p:cxnSp>
        <p:nvCxnSpPr>
          <p:cNvPr id="95" name="Straight Arrow Connector 94"/>
          <p:cNvCxnSpPr/>
          <p:nvPr/>
        </p:nvCxnSpPr>
        <p:spPr>
          <a:xfrm>
            <a:off x="6246936" y="5079542"/>
            <a:ext cx="594360" cy="0"/>
          </a:xfrm>
          <a:prstGeom prst="straightConnector1">
            <a:avLst/>
          </a:prstGeom>
          <a:noFill/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14499" y="3823067"/>
            <a:ext cx="134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admixture</a:t>
            </a:r>
            <a:endParaRPr lang="en-US" sz="10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2018822" y="954912"/>
            <a:ext cx="2967684" cy="3171536"/>
            <a:chOff x="3442502" y="954912"/>
            <a:chExt cx="2967684" cy="317153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65" t="84883" r="78033" b="7961"/>
            <a:stretch/>
          </p:blipFill>
          <p:spPr>
            <a:xfrm>
              <a:off x="4139921" y="3571948"/>
              <a:ext cx="631065" cy="490742"/>
            </a:xfrm>
            <a:prstGeom prst="rect">
              <a:avLst/>
            </a:prstGeom>
            <a:noFill/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89" t="28732" r="77826" b="64282"/>
            <a:stretch/>
          </p:blipFill>
          <p:spPr>
            <a:xfrm>
              <a:off x="3790710" y="3571948"/>
              <a:ext cx="296215" cy="479088"/>
            </a:xfrm>
            <a:prstGeom prst="rect">
              <a:avLst/>
            </a:prstGeom>
            <a:noFill/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698" t="28764" r="63974" b="63150"/>
            <a:stretch/>
          </p:blipFill>
          <p:spPr>
            <a:xfrm>
              <a:off x="5100979" y="3571948"/>
              <a:ext cx="386366" cy="554500"/>
            </a:xfrm>
            <a:prstGeom prst="rect">
              <a:avLst/>
            </a:prstGeom>
            <a:noFill/>
          </p:spPr>
        </p:pic>
        <p:cxnSp>
          <p:nvCxnSpPr>
            <p:cNvPr id="4" name="Straight Connector 3"/>
            <p:cNvCxnSpPr/>
            <p:nvPr/>
          </p:nvCxnSpPr>
          <p:spPr>
            <a:xfrm>
              <a:off x="3650782" y="3537893"/>
              <a:ext cx="57607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4290862" y="3537893"/>
              <a:ext cx="3291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676942" y="3537893"/>
              <a:ext cx="123444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2502" y="954912"/>
              <a:ext cx="2560320" cy="2560320"/>
            </a:xfrm>
            <a:prstGeom prst="rect">
              <a:avLst/>
            </a:prstGeom>
            <a:noFill/>
          </p:spPr>
        </p:pic>
        <p:grpSp>
          <p:nvGrpSpPr>
            <p:cNvPr id="14" name="Group 13"/>
            <p:cNvGrpSpPr/>
            <p:nvPr/>
          </p:nvGrpSpPr>
          <p:grpSpPr>
            <a:xfrm>
              <a:off x="6010076" y="2708998"/>
              <a:ext cx="400110" cy="1064871"/>
              <a:chOff x="6000841" y="2708998"/>
              <a:chExt cx="400110" cy="1064871"/>
            </a:xfrm>
          </p:grpSpPr>
          <p:cxnSp>
            <p:nvCxnSpPr>
              <p:cNvPr id="79" name="Straight Connector 78"/>
              <p:cNvCxnSpPr/>
              <p:nvPr/>
            </p:nvCxnSpPr>
            <p:spPr>
              <a:xfrm flipV="1">
                <a:off x="6005612" y="3030924"/>
                <a:ext cx="0" cy="4114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/>
              <p:cNvSpPr txBox="1"/>
              <p:nvPr/>
            </p:nvSpPr>
            <p:spPr>
              <a:xfrm rot="5400000">
                <a:off x="5668460" y="3041379"/>
                <a:ext cx="106487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B cell</a:t>
                </a:r>
              </a:p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markers</a:t>
                </a:r>
                <a:endParaRPr lang="en-US" sz="10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6010076" y="1871611"/>
              <a:ext cx="400110" cy="1064871"/>
              <a:chOff x="6000841" y="2650041"/>
              <a:chExt cx="400110" cy="1064871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 flipV="1">
                <a:off x="6005612" y="2679557"/>
                <a:ext cx="0" cy="100584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/>
              <p:cNvSpPr txBox="1"/>
              <p:nvPr/>
            </p:nvSpPr>
            <p:spPr>
              <a:xfrm rot="5400000">
                <a:off x="5668460" y="2982422"/>
                <a:ext cx="106487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Cytotoxic T cell</a:t>
                </a:r>
              </a:p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markers</a:t>
                </a:r>
                <a:endParaRPr lang="en-US" sz="10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6010076" y="1037916"/>
              <a:ext cx="400110" cy="1064871"/>
              <a:chOff x="6000841" y="2708998"/>
              <a:chExt cx="400110" cy="1064871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flipV="1">
                <a:off x="6005612" y="3030924"/>
                <a:ext cx="0" cy="4114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45"/>
              <p:cNvSpPr txBox="1"/>
              <p:nvPr/>
            </p:nvSpPr>
            <p:spPr>
              <a:xfrm rot="5400000">
                <a:off x="5668460" y="3041379"/>
                <a:ext cx="106487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NK cell</a:t>
                </a:r>
              </a:p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markers</a:t>
                </a:r>
                <a:endParaRPr lang="en-US" sz="10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3271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/>
          <p:cNvGrpSpPr/>
          <p:nvPr/>
        </p:nvGrpSpPr>
        <p:grpSpPr>
          <a:xfrm>
            <a:off x="3426013" y="999568"/>
            <a:ext cx="5140648" cy="5992606"/>
            <a:chOff x="3426013" y="999568"/>
            <a:chExt cx="5140648" cy="5992606"/>
          </a:xfrm>
        </p:grpSpPr>
        <p:sp>
          <p:nvSpPr>
            <p:cNvPr id="144" name="Rectangle 143"/>
            <p:cNvSpPr/>
            <p:nvPr/>
          </p:nvSpPr>
          <p:spPr>
            <a:xfrm>
              <a:off x="3426013" y="1001211"/>
              <a:ext cx="5138928" cy="5989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3440782" y="999568"/>
              <a:ext cx="5125879" cy="5992606"/>
              <a:chOff x="4700610" y="816309"/>
              <a:chExt cx="5125879" cy="5992606"/>
            </a:xfrm>
            <a:noFill/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5" t="84883" r="78033" b="7961"/>
              <a:stretch/>
            </p:blipFill>
            <p:spPr>
              <a:xfrm>
                <a:off x="5398029" y="3433345"/>
                <a:ext cx="631065" cy="490742"/>
              </a:xfrm>
              <a:prstGeom prst="rect">
                <a:avLst/>
              </a:prstGeom>
              <a:grpFill/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826" b="64282"/>
              <a:stretch/>
            </p:blipFill>
            <p:spPr>
              <a:xfrm>
                <a:off x="5048818" y="3433345"/>
                <a:ext cx="296215" cy="479088"/>
              </a:xfrm>
              <a:prstGeom prst="rect">
                <a:avLst/>
              </a:prstGeom>
              <a:grpFill/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3150"/>
              <a:stretch/>
            </p:blipFill>
            <p:spPr>
              <a:xfrm>
                <a:off x="6359087" y="3433345"/>
                <a:ext cx="386366" cy="554500"/>
              </a:xfrm>
              <a:prstGeom prst="rect">
                <a:avLst/>
              </a:prstGeom>
              <a:grpFill/>
            </p:spPr>
          </p:pic>
          <p:cxnSp>
            <p:nvCxnSpPr>
              <p:cNvPr id="4" name="Straight Connector 3"/>
              <p:cNvCxnSpPr/>
              <p:nvPr/>
            </p:nvCxnSpPr>
            <p:spPr>
              <a:xfrm>
                <a:off x="4908890" y="3399290"/>
                <a:ext cx="576072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548970" y="3399290"/>
                <a:ext cx="329184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935050" y="3399290"/>
                <a:ext cx="1234440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0610" y="816309"/>
                <a:ext cx="2560320" cy="2560320"/>
              </a:xfrm>
              <a:prstGeom prst="rect">
                <a:avLst/>
              </a:prstGeom>
              <a:grpFill/>
            </p:spPr>
          </p:pic>
          <p:pic>
            <p:nvPicPr>
              <p:cNvPr id="69" name="Picture 68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44968" r="87225" b="32016"/>
              <a:stretch/>
            </p:blipFill>
            <p:spPr>
              <a:xfrm rot="10800000">
                <a:off x="7305740" y="1100752"/>
                <a:ext cx="327078" cy="589281"/>
              </a:xfrm>
              <a:prstGeom prst="rect">
                <a:avLst/>
              </a:prstGeom>
              <a:grpFill/>
            </p:spPr>
          </p:pic>
          <p:pic>
            <p:nvPicPr>
              <p:cNvPr id="70" name="Picture 69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33" t="1077" r="27430" b="92970"/>
              <a:stretch/>
            </p:blipFill>
            <p:spPr>
              <a:xfrm>
                <a:off x="8355537" y="816309"/>
                <a:ext cx="843280" cy="152400"/>
              </a:xfrm>
              <a:prstGeom prst="rect">
                <a:avLst/>
              </a:prstGeom>
              <a:grpFill/>
            </p:spPr>
          </p:pic>
          <p:grpSp>
            <p:nvGrpSpPr>
              <p:cNvPr id="84" name="Group 83"/>
              <p:cNvGrpSpPr/>
              <p:nvPr/>
            </p:nvGrpSpPr>
            <p:grpSpPr>
              <a:xfrm>
                <a:off x="8281216" y="1034428"/>
                <a:ext cx="991922" cy="2501146"/>
                <a:chOff x="8281216" y="1100332"/>
                <a:chExt cx="991922" cy="2501146"/>
              </a:xfrm>
              <a:grpFill/>
            </p:grpSpPr>
            <p:pic>
              <p:nvPicPr>
                <p:cNvPr id="53" name="Picture 52"/>
                <p:cNvPicPr>
                  <a:picLocks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90938" y="1100333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3" name="Picture 62"/>
                <p:cNvPicPr>
                  <a:picLocks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2602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4" name="Picture 63"/>
                <p:cNvPicPr>
                  <a:picLocks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54266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8" name="Picture 67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6649" t="8277" r="47948" b="86254"/>
                <a:stretch/>
              </p:blipFill>
              <p:spPr>
                <a:xfrm>
                  <a:off x="8281216" y="3461423"/>
                  <a:ext cx="138316" cy="140055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716" t="7966" r="41718" b="86254"/>
                <a:stretch/>
              </p:blipFill>
              <p:spPr>
                <a:xfrm>
                  <a:off x="8710786" y="3453464"/>
                  <a:ext cx="142504" cy="148014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4" name="Picture 73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982" t="8359" r="35379" b="86254"/>
                <a:stretch/>
              </p:blipFill>
              <p:spPr>
                <a:xfrm>
                  <a:off x="9154385" y="3463520"/>
                  <a:ext cx="118753" cy="137958"/>
                </a:xfrm>
                <a:prstGeom prst="rect">
                  <a:avLst/>
                </a:prstGeom>
                <a:grpFill/>
              </p:spPr>
            </p:pic>
          </p:grpSp>
          <p:sp>
            <p:nvSpPr>
              <p:cNvPr id="76" name="Right Brace 75"/>
              <p:cNvSpPr/>
              <p:nvPr/>
            </p:nvSpPr>
            <p:spPr>
              <a:xfrm rot="16200000">
                <a:off x="8685737" y="598101"/>
                <a:ext cx="182880" cy="884594"/>
              </a:xfrm>
              <a:prstGeom prst="rightBrac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/>
              <p:nvPr/>
            </p:nvCxnSpPr>
            <p:spPr>
              <a:xfrm flipV="1">
                <a:off x="7263720" y="1202413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flipV="1">
                <a:off x="8249497" y="1188720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2777" y="5894515"/>
                <a:ext cx="1828800" cy="914400"/>
              </a:xfrm>
              <a:prstGeom prst="rect">
                <a:avLst/>
              </a:prstGeom>
              <a:grpFill/>
            </p:spPr>
          </p:pic>
          <p:cxnSp>
            <p:nvCxnSpPr>
              <p:cNvPr id="86" name="Straight Arrow Connector 85"/>
              <p:cNvCxnSpPr>
                <a:stCxn id="69" idx="1"/>
              </p:cNvCxnSpPr>
              <p:nvPr/>
            </p:nvCxnSpPr>
            <p:spPr>
              <a:xfrm>
                <a:off x="7632818" y="1395392"/>
                <a:ext cx="575239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9" name="Picture 88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422" t="27573" r="29976" b="66221"/>
              <a:stretch/>
            </p:blipFill>
            <p:spPr>
              <a:xfrm>
                <a:off x="7727864" y="4664892"/>
                <a:ext cx="2098625" cy="425594"/>
              </a:xfrm>
              <a:prstGeom prst="rect">
                <a:avLst/>
              </a:prstGeom>
              <a:grpFill/>
            </p:spPr>
          </p:pic>
          <p:cxnSp>
            <p:nvCxnSpPr>
              <p:cNvPr id="91" name="Straight Arrow Connector 90"/>
              <p:cNvCxnSpPr/>
              <p:nvPr/>
            </p:nvCxnSpPr>
            <p:spPr>
              <a:xfrm>
                <a:off x="8777176" y="5090486"/>
                <a:ext cx="0" cy="82296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Freeform 141"/>
              <p:cNvSpPr/>
              <p:nvPr/>
            </p:nvSpPr>
            <p:spPr>
              <a:xfrm>
                <a:off x="7783452" y="1481559"/>
                <a:ext cx="1788811" cy="3275636"/>
              </a:xfrm>
              <a:custGeom>
                <a:avLst/>
                <a:gdLst>
                  <a:gd name="connsiteX0" fmla="*/ 399849 w 1788811"/>
                  <a:gd name="connsiteY0" fmla="*/ 0 h 3275636"/>
                  <a:gd name="connsiteX1" fmla="*/ 87333 w 1788811"/>
                  <a:gd name="connsiteY1" fmla="*/ 2025570 h 3275636"/>
                  <a:gd name="connsiteX2" fmla="*/ 1788811 w 1788811"/>
                  <a:gd name="connsiteY2" fmla="*/ 3275636 h 327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8811" h="3275636">
                    <a:moveTo>
                      <a:pt x="399849" y="0"/>
                    </a:moveTo>
                    <a:cubicBezTo>
                      <a:pt x="127844" y="739815"/>
                      <a:pt x="-144161" y="1479631"/>
                      <a:pt x="87333" y="2025570"/>
                    </a:cubicBezTo>
                    <a:cubicBezTo>
                      <a:pt x="318827" y="2571509"/>
                      <a:pt x="1788811" y="3275636"/>
                      <a:pt x="1788811" y="3275636"/>
                    </a:cubicBezTo>
                  </a:path>
                </a:pathLst>
              </a:custGeom>
              <a:grpFill/>
              <a:ln w="254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92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/>
          <p:cNvGrpSpPr/>
          <p:nvPr/>
        </p:nvGrpSpPr>
        <p:grpSpPr>
          <a:xfrm>
            <a:off x="3426013" y="999568"/>
            <a:ext cx="5140648" cy="5992606"/>
            <a:chOff x="3426013" y="999568"/>
            <a:chExt cx="5140648" cy="5992606"/>
          </a:xfrm>
        </p:grpSpPr>
        <p:sp>
          <p:nvSpPr>
            <p:cNvPr id="144" name="Rectangle 143"/>
            <p:cNvSpPr/>
            <p:nvPr/>
          </p:nvSpPr>
          <p:spPr>
            <a:xfrm>
              <a:off x="3426013" y="1001211"/>
              <a:ext cx="5138928" cy="5989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3440782" y="999568"/>
              <a:ext cx="5125879" cy="5992606"/>
              <a:chOff x="4700610" y="816309"/>
              <a:chExt cx="5125879" cy="5992606"/>
            </a:xfrm>
            <a:noFill/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5" t="84883" r="78033" b="7961"/>
              <a:stretch/>
            </p:blipFill>
            <p:spPr>
              <a:xfrm>
                <a:off x="5398029" y="3433345"/>
                <a:ext cx="631065" cy="490742"/>
              </a:xfrm>
              <a:prstGeom prst="rect">
                <a:avLst/>
              </a:prstGeom>
              <a:grpFill/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826" b="64282"/>
              <a:stretch/>
            </p:blipFill>
            <p:spPr>
              <a:xfrm>
                <a:off x="5048818" y="3433345"/>
                <a:ext cx="296215" cy="479088"/>
              </a:xfrm>
              <a:prstGeom prst="rect">
                <a:avLst/>
              </a:prstGeom>
              <a:grpFill/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3150"/>
              <a:stretch/>
            </p:blipFill>
            <p:spPr>
              <a:xfrm>
                <a:off x="6359087" y="3433345"/>
                <a:ext cx="386366" cy="554500"/>
              </a:xfrm>
              <a:prstGeom prst="rect">
                <a:avLst/>
              </a:prstGeom>
              <a:grpFill/>
            </p:spPr>
          </p:pic>
          <p:cxnSp>
            <p:nvCxnSpPr>
              <p:cNvPr id="4" name="Straight Connector 3"/>
              <p:cNvCxnSpPr/>
              <p:nvPr/>
            </p:nvCxnSpPr>
            <p:spPr>
              <a:xfrm>
                <a:off x="4908890" y="3399290"/>
                <a:ext cx="576072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548970" y="3399290"/>
                <a:ext cx="329184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935050" y="3399290"/>
                <a:ext cx="1234440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0610" y="816309"/>
                <a:ext cx="2560320" cy="2560320"/>
              </a:xfrm>
              <a:prstGeom prst="rect">
                <a:avLst/>
              </a:prstGeom>
              <a:grpFill/>
            </p:spPr>
          </p:pic>
          <p:pic>
            <p:nvPicPr>
              <p:cNvPr id="69" name="Picture 68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44968" r="87225" b="32016"/>
              <a:stretch/>
            </p:blipFill>
            <p:spPr>
              <a:xfrm rot="10800000">
                <a:off x="7305740" y="2790657"/>
                <a:ext cx="327078" cy="589281"/>
              </a:xfrm>
              <a:prstGeom prst="rect">
                <a:avLst/>
              </a:prstGeom>
              <a:grpFill/>
            </p:spPr>
          </p:pic>
          <p:pic>
            <p:nvPicPr>
              <p:cNvPr id="70" name="Picture 69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33" t="1077" r="27430" b="92970"/>
              <a:stretch/>
            </p:blipFill>
            <p:spPr>
              <a:xfrm>
                <a:off x="8355537" y="816309"/>
                <a:ext cx="843280" cy="152400"/>
              </a:xfrm>
              <a:prstGeom prst="rect">
                <a:avLst/>
              </a:prstGeom>
              <a:grpFill/>
            </p:spPr>
          </p:pic>
          <p:grpSp>
            <p:nvGrpSpPr>
              <p:cNvPr id="84" name="Group 83"/>
              <p:cNvGrpSpPr/>
              <p:nvPr/>
            </p:nvGrpSpPr>
            <p:grpSpPr>
              <a:xfrm>
                <a:off x="8281216" y="1034428"/>
                <a:ext cx="991922" cy="2501146"/>
                <a:chOff x="8281216" y="1100332"/>
                <a:chExt cx="991922" cy="2501146"/>
              </a:xfrm>
              <a:grpFill/>
            </p:grpSpPr>
            <p:pic>
              <p:nvPicPr>
                <p:cNvPr id="53" name="Picture 52"/>
                <p:cNvPicPr>
                  <a:picLocks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90938" y="1100333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3" name="Picture 62"/>
                <p:cNvPicPr>
                  <a:picLocks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2602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4" name="Picture 63"/>
                <p:cNvPicPr>
                  <a:picLocks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54266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8" name="Picture 67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6649" t="8277" r="47948" b="86254"/>
                <a:stretch/>
              </p:blipFill>
              <p:spPr>
                <a:xfrm>
                  <a:off x="8281216" y="3461423"/>
                  <a:ext cx="138316" cy="140055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716" t="7966" r="41718" b="86254"/>
                <a:stretch/>
              </p:blipFill>
              <p:spPr>
                <a:xfrm>
                  <a:off x="8710786" y="3453464"/>
                  <a:ext cx="142504" cy="148014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4" name="Picture 73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982" t="8359" r="35379" b="86254"/>
                <a:stretch/>
              </p:blipFill>
              <p:spPr>
                <a:xfrm>
                  <a:off x="9154385" y="3463520"/>
                  <a:ext cx="118753" cy="137958"/>
                </a:xfrm>
                <a:prstGeom prst="rect">
                  <a:avLst/>
                </a:prstGeom>
                <a:grpFill/>
              </p:spPr>
            </p:pic>
          </p:grpSp>
          <p:sp>
            <p:nvSpPr>
              <p:cNvPr id="76" name="Right Brace 75"/>
              <p:cNvSpPr/>
              <p:nvPr/>
            </p:nvSpPr>
            <p:spPr>
              <a:xfrm rot="16200000">
                <a:off x="8685737" y="598101"/>
                <a:ext cx="182880" cy="884594"/>
              </a:xfrm>
              <a:prstGeom prst="rightBrac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/>
              <p:nvPr/>
            </p:nvCxnSpPr>
            <p:spPr>
              <a:xfrm flipV="1">
                <a:off x="7263720" y="2892318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flipV="1">
                <a:off x="8249497" y="2878625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2777" y="5894515"/>
                <a:ext cx="1828800" cy="914400"/>
              </a:xfrm>
              <a:prstGeom prst="rect">
                <a:avLst/>
              </a:prstGeom>
              <a:grpFill/>
            </p:spPr>
          </p:pic>
          <p:cxnSp>
            <p:nvCxnSpPr>
              <p:cNvPr id="86" name="Straight Arrow Connector 85"/>
              <p:cNvCxnSpPr>
                <a:stCxn id="69" idx="1"/>
              </p:cNvCxnSpPr>
              <p:nvPr/>
            </p:nvCxnSpPr>
            <p:spPr>
              <a:xfrm>
                <a:off x="7632818" y="3085297"/>
                <a:ext cx="575239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9" name="Picture 88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422" t="27573" r="29976" b="66221"/>
              <a:stretch/>
            </p:blipFill>
            <p:spPr>
              <a:xfrm>
                <a:off x="7727864" y="4664892"/>
                <a:ext cx="2098625" cy="425594"/>
              </a:xfrm>
              <a:prstGeom prst="rect">
                <a:avLst/>
              </a:prstGeom>
              <a:grpFill/>
            </p:spPr>
          </p:pic>
          <p:cxnSp>
            <p:nvCxnSpPr>
              <p:cNvPr id="91" name="Straight Arrow Connector 90"/>
              <p:cNvCxnSpPr/>
              <p:nvPr/>
            </p:nvCxnSpPr>
            <p:spPr>
              <a:xfrm>
                <a:off x="8777176" y="5090486"/>
                <a:ext cx="0" cy="82296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Freeform 141"/>
              <p:cNvSpPr/>
              <p:nvPr/>
            </p:nvSpPr>
            <p:spPr>
              <a:xfrm>
                <a:off x="7783452" y="3192511"/>
                <a:ext cx="1788811" cy="1564684"/>
              </a:xfrm>
              <a:custGeom>
                <a:avLst/>
                <a:gdLst>
                  <a:gd name="connsiteX0" fmla="*/ 399849 w 1788811"/>
                  <a:gd name="connsiteY0" fmla="*/ 0 h 3275636"/>
                  <a:gd name="connsiteX1" fmla="*/ 87333 w 1788811"/>
                  <a:gd name="connsiteY1" fmla="*/ 2025570 h 3275636"/>
                  <a:gd name="connsiteX2" fmla="*/ 1788811 w 1788811"/>
                  <a:gd name="connsiteY2" fmla="*/ 3275636 h 327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8811" h="3275636">
                    <a:moveTo>
                      <a:pt x="399849" y="0"/>
                    </a:moveTo>
                    <a:cubicBezTo>
                      <a:pt x="127844" y="739815"/>
                      <a:pt x="-144161" y="1479631"/>
                      <a:pt x="87333" y="2025570"/>
                    </a:cubicBezTo>
                    <a:cubicBezTo>
                      <a:pt x="318827" y="2571509"/>
                      <a:pt x="1788811" y="3275636"/>
                      <a:pt x="1788811" y="3275636"/>
                    </a:cubicBezTo>
                  </a:path>
                </a:pathLst>
              </a:custGeom>
              <a:grpFill/>
              <a:ln w="254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6850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/>
          <p:cNvGrpSpPr/>
          <p:nvPr/>
        </p:nvGrpSpPr>
        <p:grpSpPr>
          <a:xfrm>
            <a:off x="3426013" y="999568"/>
            <a:ext cx="5140648" cy="5992606"/>
            <a:chOff x="3426013" y="999568"/>
            <a:chExt cx="5140648" cy="5992606"/>
          </a:xfrm>
        </p:grpSpPr>
        <p:sp>
          <p:nvSpPr>
            <p:cNvPr id="144" name="Rectangle 143"/>
            <p:cNvSpPr/>
            <p:nvPr/>
          </p:nvSpPr>
          <p:spPr>
            <a:xfrm>
              <a:off x="3426013" y="1001211"/>
              <a:ext cx="5138928" cy="5989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6372990" y="999568"/>
              <a:ext cx="2193671" cy="5992606"/>
              <a:chOff x="7632818" y="816309"/>
              <a:chExt cx="2193671" cy="5992606"/>
            </a:xfrm>
            <a:noFill/>
          </p:grpSpPr>
          <p:pic>
            <p:nvPicPr>
              <p:cNvPr id="70" name="Picture 69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33" t="1077" r="27430" b="92970"/>
              <a:stretch/>
            </p:blipFill>
            <p:spPr>
              <a:xfrm>
                <a:off x="8355537" y="816309"/>
                <a:ext cx="843280" cy="152400"/>
              </a:xfrm>
              <a:prstGeom prst="rect">
                <a:avLst/>
              </a:prstGeom>
              <a:grpFill/>
            </p:spPr>
          </p:pic>
          <p:grpSp>
            <p:nvGrpSpPr>
              <p:cNvPr id="84" name="Group 83"/>
              <p:cNvGrpSpPr/>
              <p:nvPr/>
            </p:nvGrpSpPr>
            <p:grpSpPr>
              <a:xfrm>
                <a:off x="8281216" y="1034428"/>
                <a:ext cx="991922" cy="2501146"/>
                <a:chOff x="8281216" y="1100332"/>
                <a:chExt cx="991922" cy="2501146"/>
              </a:xfrm>
              <a:grpFill/>
            </p:grpSpPr>
            <p:pic>
              <p:nvPicPr>
                <p:cNvPr id="53" name="Picture 52"/>
                <p:cNvPicPr>
                  <a:picLocks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90938" y="1100333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3" name="Picture 62"/>
                <p:cNvPicPr>
                  <a:picLocks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2602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4" name="Picture 63"/>
                <p:cNvPicPr>
                  <a:picLocks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54266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8" name="Picture 67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6649" t="8277" r="47948" b="86254"/>
                <a:stretch/>
              </p:blipFill>
              <p:spPr>
                <a:xfrm>
                  <a:off x="8281216" y="3461423"/>
                  <a:ext cx="138316" cy="140055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716" t="7966" r="41718" b="86254"/>
                <a:stretch/>
              </p:blipFill>
              <p:spPr>
                <a:xfrm>
                  <a:off x="8710786" y="3453464"/>
                  <a:ext cx="142504" cy="148014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4" name="Picture 73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982" t="8359" r="35379" b="86254"/>
                <a:stretch/>
              </p:blipFill>
              <p:spPr>
                <a:xfrm>
                  <a:off x="9154385" y="3463520"/>
                  <a:ext cx="118753" cy="137958"/>
                </a:xfrm>
                <a:prstGeom prst="rect">
                  <a:avLst/>
                </a:prstGeom>
                <a:grpFill/>
              </p:spPr>
            </p:pic>
          </p:grpSp>
          <p:sp>
            <p:nvSpPr>
              <p:cNvPr id="76" name="Right Brace 75"/>
              <p:cNvSpPr/>
              <p:nvPr/>
            </p:nvSpPr>
            <p:spPr>
              <a:xfrm rot="16200000">
                <a:off x="8685737" y="598101"/>
                <a:ext cx="182880" cy="884594"/>
              </a:xfrm>
              <a:prstGeom prst="rightBrac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 flipV="1">
                <a:off x="8249497" y="2843405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2777" y="5894515"/>
                <a:ext cx="1828800" cy="914400"/>
              </a:xfrm>
              <a:prstGeom prst="rect">
                <a:avLst/>
              </a:prstGeom>
              <a:grpFill/>
            </p:spPr>
          </p:pic>
          <p:cxnSp>
            <p:nvCxnSpPr>
              <p:cNvPr id="86" name="Straight Arrow Connector 85"/>
              <p:cNvCxnSpPr/>
              <p:nvPr/>
            </p:nvCxnSpPr>
            <p:spPr>
              <a:xfrm>
                <a:off x="7632818" y="3085297"/>
                <a:ext cx="575239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9" name="Picture 88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422" t="27573" r="29976" b="66221"/>
              <a:stretch/>
            </p:blipFill>
            <p:spPr>
              <a:xfrm>
                <a:off x="7727864" y="4664892"/>
                <a:ext cx="2098625" cy="425594"/>
              </a:xfrm>
              <a:prstGeom prst="rect">
                <a:avLst/>
              </a:prstGeom>
              <a:grpFill/>
            </p:spPr>
          </p:pic>
          <p:cxnSp>
            <p:nvCxnSpPr>
              <p:cNvPr id="91" name="Straight Arrow Connector 90"/>
              <p:cNvCxnSpPr/>
              <p:nvPr/>
            </p:nvCxnSpPr>
            <p:spPr>
              <a:xfrm>
                <a:off x="8777176" y="5090486"/>
                <a:ext cx="0" cy="82296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Freeform 141"/>
              <p:cNvSpPr/>
              <p:nvPr/>
            </p:nvSpPr>
            <p:spPr>
              <a:xfrm>
                <a:off x="7783452" y="3192511"/>
                <a:ext cx="1788811" cy="1564684"/>
              </a:xfrm>
              <a:custGeom>
                <a:avLst/>
                <a:gdLst>
                  <a:gd name="connsiteX0" fmla="*/ 399849 w 1788811"/>
                  <a:gd name="connsiteY0" fmla="*/ 0 h 3275636"/>
                  <a:gd name="connsiteX1" fmla="*/ 87333 w 1788811"/>
                  <a:gd name="connsiteY1" fmla="*/ 2025570 h 3275636"/>
                  <a:gd name="connsiteX2" fmla="*/ 1788811 w 1788811"/>
                  <a:gd name="connsiteY2" fmla="*/ 3275636 h 327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8811" h="3275636">
                    <a:moveTo>
                      <a:pt x="399849" y="0"/>
                    </a:moveTo>
                    <a:cubicBezTo>
                      <a:pt x="127844" y="739815"/>
                      <a:pt x="-144161" y="1479631"/>
                      <a:pt x="87333" y="2025570"/>
                    </a:cubicBezTo>
                    <a:cubicBezTo>
                      <a:pt x="318827" y="2571509"/>
                      <a:pt x="1788811" y="3275636"/>
                      <a:pt x="1788811" y="3275636"/>
                    </a:cubicBezTo>
                  </a:path>
                </a:pathLst>
              </a:custGeom>
              <a:grpFill/>
              <a:ln w="254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7961"/>
          <a:stretch/>
        </p:blipFill>
        <p:spPr>
          <a:xfrm>
            <a:off x="4139921" y="3571948"/>
            <a:ext cx="631065" cy="490742"/>
          </a:xfrm>
          <a:prstGeom prst="rect">
            <a:avLst/>
          </a:prstGeom>
          <a:noFill/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4282"/>
          <a:stretch/>
        </p:blipFill>
        <p:spPr>
          <a:xfrm>
            <a:off x="3790710" y="3571948"/>
            <a:ext cx="296215" cy="479088"/>
          </a:xfrm>
          <a:prstGeom prst="rect">
            <a:avLst/>
          </a:prstGeom>
          <a:noFill/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3150"/>
          <a:stretch/>
        </p:blipFill>
        <p:spPr>
          <a:xfrm>
            <a:off x="5100979" y="3571948"/>
            <a:ext cx="386366" cy="554500"/>
          </a:xfrm>
          <a:prstGeom prst="rect">
            <a:avLst/>
          </a:prstGeom>
          <a:noFill/>
        </p:spPr>
      </p:pic>
      <p:cxnSp>
        <p:nvCxnSpPr>
          <p:cNvPr id="32" name="Straight Connector 31"/>
          <p:cNvCxnSpPr/>
          <p:nvPr/>
        </p:nvCxnSpPr>
        <p:spPr>
          <a:xfrm>
            <a:off x="3650782" y="3537893"/>
            <a:ext cx="576072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290862" y="3537893"/>
            <a:ext cx="329184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4676942" y="3537893"/>
            <a:ext cx="1234440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502" y="954912"/>
            <a:ext cx="2560320" cy="2560320"/>
          </a:xfrm>
          <a:prstGeom prst="rect">
            <a:avLst/>
          </a:prstGeom>
          <a:noFill/>
        </p:spPr>
      </p:pic>
      <p:sp>
        <p:nvSpPr>
          <p:cNvPr id="36" name="TextBox 35"/>
          <p:cNvSpPr txBox="1"/>
          <p:nvPr/>
        </p:nvSpPr>
        <p:spPr>
          <a:xfrm>
            <a:off x="5245049" y="3823067"/>
            <a:ext cx="134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admixture</a:t>
            </a:r>
            <a:endParaRPr lang="en-US" sz="10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6010076" y="2708998"/>
            <a:ext cx="400110" cy="1064871"/>
            <a:chOff x="6000841" y="2708998"/>
            <a:chExt cx="400110" cy="1064871"/>
          </a:xfrm>
        </p:grpSpPr>
        <p:cxnSp>
          <p:nvCxnSpPr>
            <p:cNvPr id="39" name="Straight Connector 38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B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10076" y="1871611"/>
            <a:ext cx="400110" cy="1064871"/>
            <a:chOff x="6000841" y="2650041"/>
            <a:chExt cx="400110" cy="1064871"/>
          </a:xfrm>
        </p:grpSpPr>
        <p:cxnSp>
          <p:nvCxnSpPr>
            <p:cNvPr id="42" name="Straight Connector 41"/>
            <p:cNvCxnSpPr/>
            <p:nvPr/>
          </p:nvCxnSpPr>
          <p:spPr>
            <a:xfrm flipV="1">
              <a:off x="6005612" y="2679557"/>
              <a:ext cx="0" cy="100584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 rot="5400000">
              <a:off x="5668460" y="2982422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Cytotoxic T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010076" y="1037916"/>
            <a:ext cx="400110" cy="1064871"/>
            <a:chOff x="6000841" y="2708998"/>
            <a:chExt cx="400110" cy="1064871"/>
          </a:xfrm>
        </p:grpSpPr>
        <p:cxnSp>
          <p:nvCxnSpPr>
            <p:cNvPr id="45" name="Straight Connector 44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NK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8363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1061414" y="868101"/>
            <a:ext cx="7503527" cy="5398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3" t="1077" r="27430" b="92970"/>
          <a:stretch/>
        </p:blipFill>
        <p:spPr>
          <a:xfrm>
            <a:off x="7095709" y="999568"/>
            <a:ext cx="843280" cy="152400"/>
          </a:xfrm>
          <a:prstGeom prst="rect">
            <a:avLst/>
          </a:prstGeom>
          <a:noFill/>
        </p:spPr>
      </p:pic>
      <p:grpSp>
        <p:nvGrpSpPr>
          <p:cNvPr id="84" name="Group 83"/>
          <p:cNvGrpSpPr/>
          <p:nvPr/>
        </p:nvGrpSpPr>
        <p:grpSpPr>
          <a:xfrm>
            <a:off x="7021388" y="1217687"/>
            <a:ext cx="991922" cy="2501146"/>
            <a:chOff x="8281216" y="1100332"/>
            <a:chExt cx="991922" cy="2501146"/>
          </a:xfrm>
          <a:noFill/>
        </p:grpSpPr>
        <p:pic>
          <p:nvPicPr>
            <p:cNvPr id="53" name="Picture 52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0938" y="1100333"/>
              <a:ext cx="118872" cy="2423160"/>
            </a:xfrm>
            <a:prstGeom prst="rect">
              <a:avLst/>
            </a:prstGeom>
            <a:grpFill/>
          </p:spPr>
        </p:pic>
        <p:pic>
          <p:nvPicPr>
            <p:cNvPr id="63" name="Picture 62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2602" y="1100332"/>
              <a:ext cx="118872" cy="2423160"/>
            </a:xfrm>
            <a:prstGeom prst="rect">
              <a:avLst/>
            </a:prstGeom>
            <a:grpFill/>
          </p:spPr>
        </p:pic>
        <p:pic>
          <p:nvPicPr>
            <p:cNvPr id="64" name="Picture 63"/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4266" y="1100332"/>
              <a:ext cx="118872" cy="2423160"/>
            </a:xfrm>
            <a:prstGeom prst="rect">
              <a:avLst/>
            </a:prstGeom>
            <a:grpFill/>
          </p:spPr>
        </p:pic>
        <p:pic>
          <p:nvPicPr>
            <p:cNvPr id="68" name="Picture 6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649" t="8277" r="47948" b="86254"/>
            <a:stretch/>
          </p:blipFill>
          <p:spPr>
            <a:xfrm>
              <a:off x="8281216" y="3461423"/>
              <a:ext cx="138316" cy="140055"/>
            </a:xfrm>
            <a:prstGeom prst="rect">
              <a:avLst/>
            </a:prstGeom>
            <a:grpFill/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16" t="7966" r="41718" b="86254"/>
            <a:stretch/>
          </p:blipFill>
          <p:spPr>
            <a:xfrm>
              <a:off x="8710786" y="3453464"/>
              <a:ext cx="142504" cy="148014"/>
            </a:xfrm>
            <a:prstGeom prst="rect">
              <a:avLst/>
            </a:prstGeom>
            <a:grpFill/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982" t="8359" r="35379" b="86254"/>
            <a:stretch/>
          </p:blipFill>
          <p:spPr>
            <a:xfrm>
              <a:off x="9154385" y="3463520"/>
              <a:ext cx="118753" cy="137958"/>
            </a:xfrm>
            <a:prstGeom prst="rect">
              <a:avLst/>
            </a:prstGeom>
            <a:grpFill/>
          </p:spPr>
        </p:pic>
      </p:grpSp>
      <p:sp>
        <p:nvSpPr>
          <p:cNvPr id="76" name="Right Brace 75"/>
          <p:cNvSpPr/>
          <p:nvPr/>
        </p:nvSpPr>
        <p:spPr>
          <a:xfrm rot="16200000">
            <a:off x="7425909" y="781360"/>
            <a:ext cx="182880" cy="884594"/>
          </a:xfrm>
          <a:prstGeom prst="rightBrac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 flipV="1">
            <a:off x="6989669" y="3026664"/>
            <a:ext cx="0" cy="41148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8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414" y="4412570"/>
            <a:ext cx="3708774" cy="1854387"/>
          </a:xfrm>
          <a:prstGeom prst="rect">
            <a:avLst/>
          </a:prstGeom>
          <a:noFill/>
        </p:spPr>
      </p:pic>
      <p:cxnSp>
        <p:nvCxnSpPr>
          <p:cNvPr id="86" name="Straight Arrow Connector 85"/>
          <p:cNvCxnSpPr/>
          <p:nvPr/>
        </p:nvCxnSpPr>
        <p:spPr>
          <a:xfrm>
            <a:off x="6372990" y="3268556"/>
            <a:ext cx="575239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8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22" t="27573" r="29976" b="66221"/>
          <a:stretch/>
        </p:blipFill>
        <p:spPr>
          <a:xfrm>
            <a:off x="5437056" y="4887845"/>
            <a:ext cx="3306979" cy="670644"/>
          </a:xfrm>
          <a:prstGeom prst="rect">
            <a:avLst/>
          </a:prstGeom>
          <a:noFill/>
        </p:spPr>
      </p:pic>
      <p:cxnSp>
        <p:nvCxnSpPr>
          <p:cNvPr id="91" name="Straight Arrow Connector 90"/>
          <p:cNvCxnSpPr/>
          <p:nvPr/>
        </p:nvCxnSpPr>
        <p:spPr>
          <a:xfrm flipH="1">
            <a:off x="4592048" y="5158772"/>
            <a:ext cx="710876" cy="0"/>
          </a:xfrm>
          <a:prstGeom prst="straightConnector1">
            <a:avLst/>
          </a:prstGeom>
          <a:noFill/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Freeform 141"/>
          <p:cNvSpPr/>
          <p:nvPr/>
        </p:nvSpPr>
        <p:spPr>
          <a:xfrm>
            <a:off x="6523624" y="3375770"/>
            <a:ext cx="1788811" cy="1564684"/>
          </a:xfrm>
          <a:custGeom>
            <a:avLst/>
            <a:gdLst>
              <a:gd name="connsiteX0" fmla="*/ 399849 w 1788811"/>
              <a:gd name="connsiteY0" fmla="*/ 0 h 3275636"/>
              <a:gd name="connsiteX1" fmla="*/ 87333 w 1788811"/>
              <a:gd name="connsiteY1" fmla="*/ 2025570 h 3275636"/>
              <a:gd name="connsiteX2" fmla="*/ 1788811 w 1788811"/>
              <a:gd name="connsiteY2" fmla="*/ 3275636 h 3275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88811" h="3275636">
                <a:moveTo>
                  <a:pt x="399849" y="0"/>
                </a:moveTo>
                <a:cubicBezTo>
                  <a:pt x="127844" y="739815"/>
                  <a:pt x="-144161" y="1479631"/>
                  <a:pt x="87333" y="2025570"/>
                </a:cubicBezTo>
                <a:cubicBezTo>
                  <a:pt x="318827" y="2571509"/>
                  <a:pt x="1788811" y="3275636"/>
                  <a:pt x="1788811" y="3275636"/>
                </a:cubicBezTo>
              </a:path>
            </a:pathLst>
          </a:custGeom>
          <a:noFill/>
          <a:ln w="25400"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7961"/>
          <a:stretch/>
        </p:blipFill>
        <p:spPr>
          <a:xfrm>
            <a:off x="4139921" y="3571948"/>
            <a:ext cx="631065" cy="490742"/>
          </a:xfrm>
          <a:prstGeom prst="rect">
            <a:avLst/>
          </a:prstGeom>
          <a:noFill/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4282"/>
          <a:stretch/>
        </p:blipFill>
        <p:spPr>
          <a:xfrm>
            <a:off x="3790710" y="3571948"/>
            <a:ext cx="296215" cy="479088"/>
          </a:xfrm>
          <a:prstGeom prst="rect">
            <a:avLst/>
          </a:prstGeom>
          <a:noFill/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3150"/>
          <a:stretch/>
        </p:blipFill>
        <p:spPr>
          <a:xfrm>
            <a:off x="5100979" y="3571948"/>
            <a:ext cx="386366" cy="554500"/>
          </a:xfrm>
          <a:prstGeom prst="rect">
            <a:avLst/>
          </a:prstGeom>
          <a:noFill/>
        </p:spPr>
      </p:pic>
      <p:cxnSp>
        <p:nvCxnSpPr>
          <p:cNvPr id="32" name="Straight Connector 31"/>
          <p:cNvCxnSpPr/>
          <p:nvPr/>
        </p:nvCxnSpPr>
        <p:spPr>
          <a:xfrm>
            <a:off x="3650782" y="3537893"/>
            <a:ext cx="576072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290862" y="3537893"/>
            <a:ext cx="329184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4676942" y="3537893"/>
            <a:ext cx="1234440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502" y="954912"/>
            <a:ext cx="2560320" cy="2560320"/>
          </a:xfrm>
          <a:prstGeom prst="rect">
            <a:avLst/>
          </a:prstGeom>
          <a:noFill/>
        </p:spPr>
      </p:pic>
      <p:grpSp>
        <p:nvGrpSpPr>
          <p:cNvPr id="37" name="Group 36"/>
          <p:cNvGrpSpPr/>
          <p:nvPr/>
        </p:nvGrpSpPr>
        <p:grpSpPr>
          <a:xfrm>
            <a:off x="6010076" y="2708998"/>
            <a:ext cx="400110" cy="1064871"/>
            <a:chOff x="6000841" y="2708998"/>
            <a:chExt cx="400110" cy="1064871"/>
          </a:xfrm>
        </p:grpSpPr>
        <p:cxnSp>
          <p:nvCxnSpPr>
            <p:cNvPr id="39" name="Straight Connector 38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B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10076" y="1871611"/>
            <a:ext cx="400110" cy="1064871"/>
            <a:chOff x="6000841" y="2650041"/>
            <a:chExt cx="400110" cy="1064871"/>
          </a:xfrm>
        </p:grpSpPr>
        <p:cxnSp>
          <p:nvCxnSpPr>
            <p:cNvPr id="42" name="Straight Connector 41"/>
            <p:cNvCxnSpPr/>
            <p:nvPr/>
          </p:nvCxnSpPr>
          <p:spPr>
            <a:xfrm flipV="1">
              <a:off x="6005612" y="2679557"/>
              <a:ext cx="0" cy="100584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 rot="5400000">
              <a:off x="5668460" y="2982422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Cytotoxic T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010076" y="1037916"/>
            <a:ext cx="400110" cy="1064871"/>
            <a:chOff x="6000841" y="2708998"/>
            <a:chExt cx="400110" cy="1064871"/>
          </a:xfrm>
        </p:grpSpPr>
        <p:cxnSp>
          <p:nvCxnSpPr>
            <p:cNvPr id="45" name="Straight Connector 44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NK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0165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700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56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552217" y="1243583"/>
            <a:ext cx="3368232" cy="2999232"/>
            <a:chOff x="2552217" y="1243583"/>
            <a:chExt cx="3368232" cy="2999232"/>
          </a:xfrm>
        </p:grpSpPr>
        <p:sp>
          <p:nvSpPr>
            <p:cNvPr id="2" name="Rectangle 1"/>
            <p:cNvSpPr/>
            <p:nvPr/>
          </p:nvSpPr>
          <p:spPr>
            <a:xfrm>
              <a:off x="2553837" y="1243583"/>
              <a:ext cx="3364992" cy="29992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537" t="44219" r="7904" b="12068"/>
            <a:stretch/>
          </p:blipFill>
          <p:spPr>
            <a:xfrm>
              <a:off x="2552217" y="1244278"/>
              <a:ext cx="3368232" cy="29978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5799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5915"/>
          <a:stretch/>
        </p:blipFill>
        <p:spPr>
          <a:xfrm>
            <a:off x="470508" y="1457279"/>
            <a:ext cx="631065" cy="6310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2817"/>
          <a:stretch/>
        </p:blipFill>
        <p:spPr>
          <a:xfrm>
            <a:off x="2747779" y="1523926"/>
            <a:ext cx="296215" cy="5795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1095"/>
          <a:stretch/>
        </p:blipFill>
        <p:spPr>
          <a:xfrm>
            <a:off x="1538310" y="1465969"/>
            <a:ext cx="386366" cy="6954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1" t="84883" r="79414" b="10144"/>
          <a:stretch/>
        </p:blipFill>
        <p:spPr>
          <a:xfrm>
            <a:off x="470508" y="2452959"/>
            <a:ext cx="426721" cy="3410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6487"/>
          <a:stretch/>
        </p:blipFill>
        <p:spPr>
          <a:xfrm>
            <a:off x="1538310" y="2397219"/>
            <a:ext cx="386366" cy="3256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911" b="66295"/>
          <a:stretch/>
        </p:blipFill>
        <p:spPr>
          <a:xfrm>
            <a:off x="2457718" y="2452959"/>
            <a:ext cx="290061" cy="34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658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0"/>
            <a:ext cx="7252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398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0"/>
            <a:ext cx="7252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3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0"/>
            <a:ext cx="7252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671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410" y="1488762"/>
            <a:ext cx="2377440" cy="1828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7961"/>
          <a:stretch/>
        </p:blipFill>
        <p:spPr>
          <a:xfrm>
            <a:off x="5398029" y="881050"/>
            <a:ext cx="631065" cy="49074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4282"/>
          <a:stretch/>
        </p:blipFill>
        <p:spPr>
          <a:xfrm>
            <a:off x="5048818" y="886877"/>
            <a:ext cx="296215" cy="4790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3150"/>
          <a:stretch/>
        </p:blipFill>
        <p:spPr>
          <a:xfrm>
            <a:off x="6359087" y="849171"/>
            <a:ext cx="386366" cy="5545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908890" y="1427466"/>
            <a:ext cx="57607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548970" y="1427466"/>
            <a:ext cx="3291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935050" y="1427466"/>
            <a:ext cx="123444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17" t="10207" r="27120" b="82547"/>
          <a:stretch/>
        </p:blipFill>
        <p:spPr>
          <a:xfrm>
            <a:off x="4358593" y="4094919"/>
            <a:ext cx="3417074" cy="70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478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/>
          <p:cNvGrpSpPr/>
          <p:nvPr/>
        </p:nvGrpSpPr>
        <p:grpSpPr>
          <a:xfrm>
            <a:off x="3424293" y="999568"/>
            <a:ext cx="5142368" cy="5992606"/>
            <a:chOff x="3424293" y="999568"/>
            <a:chExt cx="5142368" cy="5992606"/>
          </a:xfrm>
        </p:grpSpPr>
        <p:sp>
          <p:nvSpPr>
            <p:cNvPr id="144" name="Rectangle 143"/>
            <p:cNvSpPr/>
            <p:nvPr/>
          </p:nvSpPr>
          <p:spPr>
            <a:xfrm>
              <a:off x="3426013" y="1001211"/>
              <a:ext cx="5138928" cy="5989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3424293" y="999568"/>
              <a:ext cx="5142368" cy="5992606"/>
              <a:chOff x="4684121" y="816309"/>
              <a:chExt cx="5142368" cy="5992606"/>
            </a:xfrm>
            <a:noFill/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5" t="84883" r="78033" b="7961"/>
              <a:stretch/>
            </p:blipFill>
            <p:spPr>
              <a:xfrm>
                <a:off x="5398029" y="3433345"/>
                <a:ext cx="631065" cy="490742"/>
              </a:xfrm>
              <a:prstGeom prst="rect">
                <a:avLst/>
              </a:prstGeom>
              <a:grpFill/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826" b="64282"/>
              <a:stretch/>
            </p:blipFill>
            <p:spPr>
              <a:xfrm>
                <a:off x="5048818" y="3433345"/>
                <a:ext cx="296215" cy="479088"/>
              </a:xfrm>
              <a:prstGeom prst="rect">
                <a:avLst/>
              </a:prstGeom>
              <a:grpFill/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3150"/>
              <a:stretch/>
            </p:blipFill>
            <p:spPr>
              <a:xfrm>
                <a:off x="6359087" y="3433345"/>
                <a:ext cx="386366" cy="554500"/>
              </a:xfrm>
              <a:prstGeom prst="rect">
                <a:avLst/>
              </a:prstGeom>
              <a:grpFill/>
            </p:spPr>
          </p:pic>
          <p:cxnSp>
            <p:nvCxnSpPr>
              <p:cNvPr id="4" name="Straight Connector 3"/>
              <p:cNvCxnSpPr/>
              <p:nvPr/>
            </p:nvCxnSpPr>
            <p:spPr>
              <a:xfrm>
                <a:off x="4908890" y="3399290"/>
                <a:ext cx="576072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548970" y="3399290"/>
                <a:ext cx="329184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935050" y="3399290"/>
                <a:ext cx="1234440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Arrow Connector 4"/>
              <p:cNvCxnSpPr>
                <a:stCxn id="8" idx="2"/>
              </p:cNvCxnSpPr>
              <p:nvPr/>
            </p:nvCxnSpPr>
            <p:spPr>
              <a:xfrm flipH="1">
                <a:off x="5068036" y="3912433"/>
                <a:ext cx="128890" cy="498883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>
                <a:stCxn id="7" idx="2"/>
              </p:cNvCxnSpPr>
              <p:nvPr/>
            </p:nvCxnSpPr>
            <p:spPr>
              <a:xfrm>
                <a:off x="5713562" y="3924087"/>
                <a:ext cx="6575" cy="487229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>
                <a:stCxn id="9" idx="2"/>
              </p:cNvCxnSpPr>
              <p:nvPr/>
            </p:nvCxnSpPr>
            <p:spPr>
              <a:xfrm flipH="1">
                <a:off x="6277414" y="3987845"/>
                <a:ext cx="274856" cy="423471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0610" y="816309"/>
                <a:ext cx="2560320" cy="2560320"/>
              </a:xfrm>
              <a:prstGeom prst="rect">
                <a:avLst/>
              </a:prstGeom>
              <a:grpFill/>
            </p:spPr>
          </p:pic>
          <p:pic>
            <p:nvPicPr>
              <p:cNvPr id="43" name="Picture 42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79" t="12222" r="25585" b="74050"/>
              <a:stretch/>
            </p:blipFill>
            <p:spPr>
              <a:xfrm>
                <a:off x="4684121" y="4411316"/>
                <a:ext cx="2593298" cy="941500"/>
              </a:xfrm>
              <a:prstGeom prst="rect">
                <a:avLst/>
              </a:prstGeom>
              <a:grpFill/>
            </p:spPr>
          </p:pic>
          <p:pic>
            <p:nvPicPr>
              <p:cNvPr id="57" name="Picture 5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94046" y="5894515"/>
                <a:ext cx="1828800" cy="914400"/>
              </a:xfrm>
              <a:prstGeom prst="rect">
                <a:avLst/>
              </a:prstGeom>
              <a:grpFill/>
            </p:spPr>
          </p:pic>
          <p:pic>
            <p:nvPicPr>
              <p:cNvPr id="59" name="Picture 5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01" t="84883" r="79414" b="10144"/>
              <a:stretch/>
            </p:blipFill>
            <p:spPr>
              <a:xfrm>
                <a:off x="5058978" y="6191496"/>
                <a:ext cx="228825" cy="182880"/>
              </a:xfrm>
              <a:prstGeom prst="rect">
                <a:avLst/>
              </a:prstGeom>
              <a:grpFill/>
            </p:spPr>
          </p:pic>
          <p:pic>
            <p:nvPicPr>
              <p:cNvPr id="60" name="Picture 59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6487"/>
              <a:stretch/>
            </p:blipFill>
            <p:spPr>
              <a:xfrm>
                <a:off x="5054745" y="6429794"/>
                <a:ext cx="216970" cy="182880"/>
              </a:xfrm>
              <a:prstGeom prst="rect">
                <a:avLst/>
              </a:prstGeom>
              <a:grpFill/>
            </p:spPr>
          </p:pic>
          <p:pic>
            <p:nvPicPr>
              <p:cNvPr id="61" name="Picture 60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911" b="66295"/>
              <a:stretch/>
            </p:blipFill>
            <p:spPr>
              <a:xfrm>
                <a:off x="5085459" y="5950799"/>
                <a:ext cx="155542" cy="182880"/>
              </a:xfrm>
              <a:prstGeom prst="rect">
                <a:avLst/>
              </a:prstGeom>
              <a:grpFill/>
            </p:spPr>
          </p:pic>
          <p:pic>
            <p:nvPicPr>
              <p:cNvPr id="69" name="Picture 68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44968" r="87225" b="32016"/>
              <a:stretch/>
            </p:blipFill>
            <p:spPr>
              <a:xfrm rot="10800000">
                <a:off x="7305740" y="1089181"/>
                <a:ext cx="327078" cy="589281"/>
              </a:xfrm>
              <a:prstGeom prst="rect">
                <a:avLst/>
              </a:prstGeom>
              <a:grpFill/>
            </p:spPr>
          </p:pic>
          <p:pic>
            <p:nvPicPr>
              <p:cNvPr id="70" name="Picture 69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33" t="1077" r="27430" b="92970"/>
              <a:stretch/>
            </p:blipFill>
            <p:spPr>
              <a:xfrm>
                <a:off x="8355537" y="816309"/>
                <a:ext cx="843280" cy="152400"/>
              </a:xfrm>
              <a:prstGeom prst="rect">
                <a:avLst/>
              </a:prstGeom>
              <a:grpFill/>
            </p:spPr>
          </p:pic>
          <p:grpSp>
            <p:nvGrpSpPr>
              <p:cNvPr id="84" name="Group 83"/>
              <p:cNvGrpSpPr/>
              <p:nvPr/>
            </p:nvGrpSpPr>
            <p:grpSpPr>
              <a:xfrm>
                <a:off x="8281216" y="1034428"/>
                <a:ext cx="991922" cy="2501146"/>
                <a:chOff x="8281216" y="1100332"/>
                <a:chExt cx="991922" cy="2501146"/>
              </a:xfrm>
              <a:grpFill/>
            </p:grpSpPr>
            <p:pic>
              <p:nvPicPr>
                <p:cNvPr id="53" name="Picture 52"/>
                <p:cNvPicPr>
                  <a:picLocks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90938" y="1100333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3" name="Picture 62"/>
                <p:cNvPicPr>
                  <a:picLocks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2602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4" name="Picture 63"/>
                <p:cNvPicPr>
                  <a:picLocks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54266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8" name="Picture 67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6649" t="8277" r="47948" b="86254"/>
                <a:stretch/>
              </p:blipFill>
              <p:spPr>
                <a:xfrm>
                  <a:off x="8281216" y="3461423"/>
                  <a:ext cx="138316" cy="140055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716" t="7966" r="41718" b="86254"/>
                <a:stretch/>
              </p:blipFill>
              <p:spPr>
                <a:xfrm>
                  <a:off x="8710786" y="3453464"/>
                  <a:ext cx="142504" cy="148014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4" name="Picture 73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982" t="8359" r="35379" b="86254"/>
                <a:stretch/>
              </p:blipFill>
              <p:spPr>
                <a:xfrm>
                  <a:off x="9154385" y="3463520"/>
                  <a:ext cx="118753" cy="137958"/>
                </a:xfrm>
                <a:prstGeom prst="rect">
                  <a:avLst/>
                </a:prstGeom>
                <a:grpFill/>
              </p:spPr>
            </p:pic>
          </p:grpSp>
          <p:sp>
            <p:nvSpPr>
              <p:cNvPr id="76" name="Right Brace 75"/>
              <p:cNvSpPr/>
              <p:nvPr/>
            </p:nvSpPr>
            <p:spPr>
              <a:xfrm rot="16200000">
                <a:off x="8685737" y="598101"/>
                <a:ext cx="182880" cy="884594"/>
              </a:xfrm>
              <a:prstGeom prst="rightBrac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/>
              <p:nvPr/>
            </p:nvCxnSpPr>
            <p:spPr>
              <a:xfrm flipV="1">
                <a:off x="7263720" y="1190842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flipV="1">
                <a:off x="8249497" y="1188720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2777" y="5894515"/>
                <a:ext cx="1828800" cy="914400"/>
              </a:xfrm>
              <a:prstGeom prst="rect">
                <a:avLst/>
              </a:prstGeom>
              <a:grpFill/>
            </p:spPr>
          </p:pic>
          <p:cxnSp>
            <p:nvCxnSpPr>
              <p:cNvPr id="86" name="Straight Arrow Connector 85"/>
              <p:cNvCxnSpPr>
                <a:stCxn id="69" idx="1"/>
              </p:cNvCxnSpPr>
              <p:nvPr/>
            </p:nvCxnSpPr>
            <p:spPr>
              <a:xfrm>
                <a:off x="7632818" y="1383821"/>
                <a:ext cx="575239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9" name="Picture 88"/>
              <p:cNvPicPr>
                <a:picLocks noChangeAspect="1"/>
              </p:cNvPicPr>
              <p:nvPr/>
            </p:nvPicPr>
            <p:blipFill rotWithShape="1"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422" t="27573" r="29976" b="66221"/>
              <a:stretch/>
            </p:blipFill>
            <p:spPr>
              <a:xfrm>
                <a:off x="7727864" y="4664892"/>
                <a:ext cx="2098625" cy="425594"/>
              </a:xfrm>
              <a:prstGeom prst="rect">
                <a:avLst/>
              </a:prstGeom>
              <a:grpFill/>
            </p:spPr>
          </p:pic>
          <p:cxnSp>
            <p:nvCxnSpPr>
              <p:cNvPr id="91" name="Straight Arrow Connector 90"/>
              <p:cNvCxnSpPr/>
              <p:nvPr/>
            </p:nvCxnSpPr>
            <p:spPr>
              <a:xfrm>
                <a:off x="8777176" y="5090486"/>
                <a:ext cx="0" cy="82296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>
                <a:off x="6121692" y="5456246"/>
                <a:ext cx="0" cy="45720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Arrow Connector 136"/>
              <p:cNvCxnSpPr/>
              <p:nvPr/>
            </p:nvCxnSpPr>
            <p:spPr>
              <a:xfrm flipH="1">
                <a:off x="7210930" y="3543060"/>
                <a:ext cx="1038567" cy="868256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Freeform 141"/>
              <p:cNvSpPr/>
              <p:nvPr/>
            </p:nvSpPr>
            <p:spPr>
              <a:xfrm>
                <a:off x="7783452" y="1481559"/>
                <a:ext cx="1788811" cy="3275636"/>
              </a:xfrm>
              <a:custGeom>
                <a:avLst/>
                <a:gdLst>
                  <a:gd name="connsiteX0" fmla="*/ 399849 w 1788811"/>
                  <a:gd name="connsiteY0" fmla="*/ 0 h 3275636"/>
                  <a:gd name="connsiteX1" fmla="*/ 87333 w 1788811"/>
                  <a:gd name="connsiteY1" fmla="*/ 2025570 h 3275636"/>
                  <a:gd name="connsiteX2" fmla="*/ 1788811 w 1788811"/>
                  <a:gd name="connsiteY2" fmla="*/ 3275636 h 327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8811" h="3275636">
                    <a:moveTo>
                      <a:pt x="399849" y="0"/>
                    </a:moveTo>
                    <a:cubicBezTo>
                      <a:pt x="127844" y="739815"/>
                      <a:pt x="-144161" y="1479631"/>
                      <a:pt x="87333" y="2025570"/>
                    </a:cubicBezTo>
                    <a:cubicBezTo>
                      <a:pt x="318827" y="2571509"/>
                      <a:pt x="1788811" y="3275636"/>
                      <a:pt x="1788811" y="3275636"/>
                    </a:cubicBezTo>
                  </a:path>
                </a:pathLst>
              </a:custGeom>
              <a:grpFill/>
              <a:ln w="254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6097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3426013" y="1001211"/>
            <a:ext cx="5138928" cy="5989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5909662" y="4133398"/>
            <a:ext cx="1392" cy="438515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3426013" y="1001211"/>
            <a:ext cx="3161699" cy="5992606"/>
            <a:chOff x="3424293" y="999568"/>
            <a:chExt cx="3161699" cy="5992606"/>
          </a:xfrm>
        </p:grpSpPr>
        <p:grpSp>
          <p:nvGrpSpPr>
            <p:cNvPr id="143" name="Group 142"/>
            <p:cNvGrpSpPr/>
            <p:nvPr/>
          </p:nvGrpSpPr>
          <p:grpSpPr>
            <a:xfrm>
              <a:off x="3424293" y="999568"/>
              <a:ext cx="2948697" cy="5992606"/>
              <a:chOff x="4684121" y="816309"/>
              <a:chExt cx="2948697" cy="5992606"/>
            </a:xfrm>
            <a:noFill/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5" t="84883" r="78033" b="7961"/>
              <a:stretch/>
            </p:blipFill>
            <p:spPr>
              <a:xfrm>
                <a:off x="5398029" y="3433345"/>
                <a:ext cx="631065" cy="490742"/>
              </a:xfrm>
              <a:prstGeom prst="rect">
                <a:avLst/>
              </a:prstGeom>
              <a:grpFill/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826" b="64282"/>
              <a:stretch/>
            </p:blipFill>
            <p:spPr>
              <a:xfrm>
                <a:off x="5048818" y="3433345"/>
                <a:ext cx="296215" cy="479088"/>
              </a:xfrm>
              <a:prstGeom prst="rect">
                <a:avLst/>
              </a:prstGeom>
              <a:grpFill/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3150"/>
              <a:stretch/>
            </p:blipFill>
            <p:spPr>
              <a:xfrm>
                <a:off x="6359087" y="3433345"/>
                <a:ext cx="386366" cy="554500"/>
              </a:xfrm>
              <a:prstGeom prst="rect">
                <a:avLst/>
              </a:prstGeom>
              <a:grpFill/>
            </p:spPr>
          </p:pic>
          <p:cxnSp>
            <p:nvCxnSpPr>
              <p:cNvPr id="4" name="Straight Connector 3"/>
              <p:cNvCxnSpPr/>
              <p:nvPr/>
            </p:nvCxnSpPr>
            <p:spPr>
              <a:xfrm>
                <a:off x="4908890" y="3399290"/>
                <a:ext cx="576072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548970" y="3399290"/>
                <a:ext cx="329184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935050" y="3399290"/>
                <a:ext cx="1234440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Arrow Connector 4"/>
              <p:cNvCxnSpPr>
                <a:stCxn id="8" idx="2"/>
              </p:cNvCxnSpPr>
              <p:nvPr/>
            </p:nvCxnSpPr>
            <p:spPr>
              <a:xfrm flipH="1">
                <a:off x="5068036" y="3912433"/>
                <a:ext cx="128890" cy="498883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>
                <a:stCxn id="7" idx="2"/>
              </p:cNvCxnSpPr>
              <p:nvPr/>
            </p:nvCxnSpPr>
            <p:spPr>
              <a:xfrm>
                <a:off x="5713562" y="3924087"/>
                <a:ext cx="6575" cy="487229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>
                <a:stCxn id="9" idx="2"/>
              </p:cNvCxnSpPr>
              <p:nvPr/>
            </p:nvCxnSpPr>
            <p:spPr>
              <a:xfrm flipH="1">
                <a:off x="6277414" y="3987845"/>
                <a:ext cx="274856" cy="423471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0610" y="816309"/>
                <a:ext cx="2560320" cy="2560320"/>
              </a:xfrm>
              <a:prstGeom prst="rect">
                <a:avLst/>
              </a:prstGeom>
              <a:grpFill/>
            </p:spPr>
          </p:pic>
          <p:pic>
            <p:nvPicPr>
              <p:cNvPr id="43" name="Picture 42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79" t="12222" r="25585" b="74050"/>
              <a:stretch/>
            </p:blipFill>
            <p:spPr>
              <a:xfrm>
                <a:off x="4684121" y="4411316"/>
                <a:ext cx="2593298" cy="941500"/>
              </a:xfrm>
              <a:prstGeom prst="rect">
                <a:avLst/>
              </a:prstGeom>
              <a:grpFill/>
            </p:spPr>
          </p:pic>
          <p:pic>
            <p:nvPicPr>
              <p:cNvPr id="57" name="Picture 5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94046" y="5894515"/>
                <a:ext cx="1828800" cy="914400"/>
              </a:xfrm>
              <a:prstGeom prst="rect">
                <a:avLst/>
              </a:prstGeom>
              <a:grpFill/>
            </p:spPr>
          </p:pic>
          <p:pic>
            <p:nvPicPr>
              <p:cNvPr id="59" name="Picture 5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01" t="84883" r="79414" b="10144"/>
              <a:stretch/>
            </p:blipFill>
            <p:spPr>
              <a:xfrm>
                <a:off x="5058978" y="6191496"/>
                <a:ext cx="228825" cy="182880"/>
              </a:xfrm>
              <a:prstGeom prst="rect">
                <a:avLst/>
              </a:prstGeom>
              <a:grpFill/>
            </p:spPr>
          </p:pic>
          <p:pic>
            <p:nvPicPr>
              <p:cNvPr id="60" name="Picture 59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6487"/>
              <a:stretch/>
            </p:blipFill>
            <p:spPr>
              <a:xfrm>
                <a:off x="5054745" y="6429794"/>
                <a:ext cx="216970" cy="182880"/>
              </a:xfrm>
              <a:prstGeom prst="rect">
                <a:avLst/>
              </a:prstGeom>
              <a:grpFill/>
            </p:spPr>
          </p:pic>
          <p:pic>
            <p:nvPicPr>
              <p:cNvPr id="61" name="Picture 60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911" b="66295"/>
              <a:stretch/>
            </p:blipFill>
            <p:spPr>
              <a:xfrm>
                <a:off x="5085459" y="5950799"/>
                <a:ext cx="155542" cy="182880"/>
              </a:xfrm>
              <a:prstGeom prst="rect">
                <a:avLst/>
              </a:prstGeom>
              <a:grpFill/>
            </p:spPr>
          </p:pic>
          <p:pic>
            <p:nvPicPr>
              <p:cNvPr id="69" name="Picture 68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44968" r="87225" b="32016"/>
              <a:stretch/>
            </p:blipFill>
            <p:spPr>
              <a:xfrm rot="10800000">
                <a:off x="7305740" y="1089181"/>
                <a:ext cx="327078" cy="589281"/>
              </a:xfrm>
              <a:prstGeom prst="rect">
                <a:avLst/>
              </a:prstGeom>
              <a:grpFill/>
            </p:spPr>
          </p:pic>
          <p:cxnSp>
            <p:nvCxnSpPr>
              <p:cNvPr id="79" name="Straight Connector 78"/>
              <p:cNvCxnSpPr/>
              <p:nvPr/>
            </p:nvCxnSpPr>
            <p:spPr>
              <a:xfrm flipV="1">
                <a:off x="7263720" y="1190842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>
                <a:off x="6121692" y="5456246"/>
                <a:ext cx="0" cy="45720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TextBox 2"/>
            <p:cNvSpPr txBox="1"/>
            <p:nvPr/>
          </p:nvSpPr>
          <p:spPr>
            <a:xfrm>
              <a:off x="5243329" y="3867723"/>
              <a:ext cx="13426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admixture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1135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3426013" y="1001211"/>
            <a:ext cx="5138928" cy="5989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3426013" y="1001211"/>
            <a:ext cx="3161699" cy="5992606"/>
            <a:chOff x="3426013" y="1001211"/>
            <a:chExt cx="3161699" cy="5992606"/>
          </a:xfrm>
        </p:grpSpPr>
        <p:cxnSp>
          <p:nvCxnSpPr>
            <p:cNvPr id="41" name="Straight Arrow Connector 40"/>
            <p:cNvCxnSpPr/>
            <p:nvPr/>
          </p:nvCxnSpPr>
          <p:spPr>
            <a:xfrm flipH="1">
              <a:off x="5911054" y="4195321"/>
              <a:ext cx="328" cy="37659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oup 1"/>
            <p:cNvGrpSpPr/>
            <p:nvPr/>
          </p:nvGrpSpPr>
          <p:grpSpPr>
            <a:xfrm>
              <a:off x="3426013" y="1001211"/>
              <a:ext cx="3161699" cy="5992606"/>
              <a:chOff x="3424293" y="999568"/>
              <a:chExt cx="3161699" cy="5992606"/>
            </a:xfrm>
          </p:grpSpPr>
          <p:grpSp>
            <p:nvGrpSpPr>
              <p:cNvPr id="143" name="Group 142"/>
              <p:cNvGrpSpPr/>
              <p:nvPr/>
            </p:nvGrpSpPr>
            <p:grpSpPr>
              <a:xfrm>
                <a:off x="3424293" y="999568"/>
                <a:ext cx="2948697" cy="5992606"/>
                <a:chOff x="4684121" y="816309"/>
                <a:chExt cx="2948697" cy="5992606"/>
              </a:xfrm>
              <a:noFill/>
            </p:grpSpPr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265" t="84883" r="78033" b="7961"/>
                <a:stretch/>
              </p:blipFill>
              <p:spPr>
                <a:xfrm>
                  <a:off x="5398029" y="3433345"/>
                  <a:ext cx="631065" cy="490742"/>
                </a:xfrm>
                <a:prstGeom prst="rect">
                  <a:avLst/>
                </a:prstGeom>
                <a:grpFill/>
              </p:spPr>
            </p:pic>
            <p:pic>
              <p:nvPicPr>
                <p:cNvPr id="8" name="Picture 7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089" t="28732" r="77826" b="64282"/>
                <a:stretch/>
              </p:blipFill>
              <p:spPr>
                <a:xfrm>
                  <a:off x="5048818" y="3433345"/>
                  <a:ext cx="296215" cy="479088"/>
                </a:xfrm>
                <a:prstGeom prst="rect">
                  <a:avLst/>
                </a:prstGeom>
                <a:grpFill/>
              </p:spPr>
            </p:pic>
            <p:pic>
              <p:nvPicPr>
                <p:cNvPr id="9" name="Picture 8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698" t="28764" r="63974" b="63150"/>
                <a:stretch/>
              </p:blipFill>
              <p:spPr>
                <a:xfrm>
                  <a:off x="6359087" y="3433345"/>
                  <a:ext cx="386366" cy="554500"/>
                </a:xfrm>
                <a:prstGeom prst="rect">
                  <a:avLst/>
                </a:prstGeom>
                <a:grpFill/>
              </p:spPr>
            </p:pic>
            <p:cxnSp>
              <p:nvCxnSpPr>
                <p:cNvPr id="4" name="Straight Connector 3"/>
                <p:cNvCxnSpPr/>
                <p:nvPr/>
              </p:nvCxnSpPr>
              <p:spPr>
                <a:xfrm>
                  <a:off x="4908890" y="3399290"/>
                  <a:ext cx="576072" cy="0"/>
                </a:xfrm>
                <a:prstGeom prst="line">
                  <a:avLst/>
                </a:prstGeom>
                <a:grpFill/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>
                  <a:off x="5548970" y="3399290"/>
                  <a:ext cx="329184" cy="0"/>
                </a:xfrm>
                <a:prstGeom prst="line">
                  <a:avLst/>
                </a:prstGeom>
                <a:grpFill/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>
                  <a:off x="5935050" y="3399290"/>
                  <a:ext cx="1234440" cy="0"/>
                </a:xfrm>
                <a:prstGeom prst="line">
                  <a:avLst/>
                </a:prstGeom>
                <a:grpFill/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Arrow Connector 4"/>
                <p:cNvCxnSpPr/>
                <p:nvPr/>
              </p:nvCxnSpPr>
              <p:spPr>
                <a:xfrm flipH="1">
                  <a:off x="5068036" y="3987845"/>
                  <a:ext cx="109011" cy="423471"/>
                </a:xfrm>
                <a:prstGeom prst="straightConnector1">
                  <a:avLst/>
                </a:prstGeom>
                <a:grpFill/>
                <a:ln w="254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/>
                <p:cNvCxnSpPr/>
                <p:nvPr/>
              </p:nvCxnSpPr>
              <p:spPr>
                <a:xfrm>
                  <a:off x="5713561" y="3987845"/>
                  <a:ext cx="6576" cy="423471"/>
                </a:xfrm>
                <a:prstGeom prst="straightConnector1">
                  <a:avLst/>
                </a:prstGeom>
                <a:grpFill/>
                <a:ln w="254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Arrow Connector 34"/>
                <p:cNvCxnSpPr>
                  <a:stCxn id="9" idx="2"/>
                </p:cNvCxnSpPr>
                <p:nvPr/>
              </p:nvCxnSpPr>
              <p:spPr>
                <a:xfrm flipH="1">
                  <a:off x="6277414" y="3987845"/>
                  <a:ext cx="274856" cy="423471"/>
                </a:xfrm>
                <a:prstGeom prst="straightConnector1">
                  <a:avLst/>
                </a:prstGeom>
                <a:grpFill/>
                <a:ln w="254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8" name="Picture 37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00610" y="816309"/>
                  <a:ext cx="2560320" cy="256032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43" name="Picture 42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79" t="12222" r="25585" b="74050"/>
                <a:stretch/>
              </p:blipFill>
              <p:spPr>
                <a:xfrm>
                  <a:off x="4684121" y="4411316"/>
                  <a:ext cx="2593298" cy="94150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57" name="Picture 56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94046" y="5894515"/>
                  <a:ext cx="1828800" cy="91440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59" name="Picture 58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01" t="84883" r="79414" b="10144"/>
                <a:stretch/>
              </p:blipFill>
              <p:spPr>
                <a:xfrm>
                  <a:off x="5058978" y="6191496"/>
                  <a:ext cx="228825" cy="18288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0" name="Picture 59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698" t="28764" r="63974" b="66487"/>
                <a:stretch/>
              </p:blipFill>
              <p:spPr>
                <a:xfrm>
                  <a:off x="5054745" y="6429794"/>
                  <a:ext cx="216970" cy="18288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1" name="Picture 60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089" t="28732" r="77911" b="66295"/>
                <a:stretch/>
              </p:blipFill>
              <p:spPr>
                <a:xfrm>
                  <a:off x="5085459" y="5950799"/>
                  <a:ext cx="155542" cy="18288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9" name="Picture 68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" t="44968" r="87225" b="32016"/>
                <a:stretch/>
              </p:blipFill>
              <p:spPr>
                <a:xfrm rot="10800000">
                  <a:off x="7305740" y="2790660"/>
                  <a:ext cx="327078" cy="589281"/>
                </a:xfrm>
                <a:prstGeom prst="rect">
                  <a:avLst/>
                </a:prstGeom>
                <a:grpFill/>
              </p:spPr>
            </p:pic>
            <p:cxnSp>
              <p:nvCxnSpPr>
                <p:cNvPr id="79" name="Straight Connector 78"/>
                <p:cNvCxnSpPr/>
                <p:nvPr/>
              </p:nvCxnSpPr>
              <p:spPr>
                <a:xfrm flipV="1">
                  <a:off x="7263720" y="2892321"/>
                  <a:ext cx="0" cy="411480"/>
                </a:xfrm>
                <a:prstGeom prst="line">
                  <a:avLst/>
                </a:prstGeom>
                <a:grpFill/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Arrow Connector 94"/>
                <p:cNvCxnSpPr/>
                <p:nvPr/>
              </p:nvCxnSpPr>
              <p:spPr>
                <a:xfrm>
                  <a:off x="6121692" y="5456246"/>
                  <a:ext cx="0" cy="457200"/>
                </a:xfrm>
                <a:prstGeom prst="straightConnector1">
                  <a:avLst/>
                </a:prstGeom>
                <a:grpFill/>
                <a:ln w="889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" name="TextBox 2"/>
              <p:cNvSpPr txBox="1"/>
              <p:nvPr/>
            </p:nvSpPr>
            <p:spPr>
              <a:xfrm>
                <a:off x="5243329" y="3867723"/>
                <a:ext cx="134266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admixture</a:t>
                </a:r>
                <a:endParaRPr lang="en-US" sz="1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5086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4227</TotalTime>
  <Words>45</Words>
  <Application>Microsoft Macintosh PowerPoint</Application>
  <PresentationFormat>Widescreen</PresentationFormat>
  <Paragraphs>29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46</cp:revision>
  <dcterms:created xsi:type="dcterms:W3CDTF">2019-03-22T18:37:36Z</dcterms:created>
  <dcterms:modified xsi:type="dcterms:W3CDTF">2020-03-10T21:24:55Z</dcterms:modified>
</cp:coreProperties>
</file>

<file path=docProps/thumbnail.jpeg>
</file>